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57" r:id="rId4"/>
    <p:sldId id="337" r:id="rId5"/>
    <p:sldId id="333" r:id="rId6"/>
    <p:sldId id="335" r:id="rId7"/>
    <p:sldId id="282" r:id="rId8"/>
    <p:sldId id="334" r:id="rId9"/>
    <p:sldId id="339" r:id="rId10"/>
    <p:sldId id="336" r:id="rId11"/>
    <p:sldId id="323" r:id="rId12"/>
    <p:sldId id="326" r:id="rId13"/>
    <p:sldId id="308" r:id="rId14"/>
  </p:sldIdLst>
  <p:sldSz cx="9144000" cy="5715000" type="screen16x10"/>
  <p:notesSz cx="6858000" cy="9144000"/>
  <p:embeddedFontLst>
    <p:embeddedFont>
      <p:font typeface="宋体" pitchFamily="2" charset="-122"/>
      <p:regular r:id="rId16"/>
    </p:embeddedFon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VNI-Thufap2"/>
      <p:regular r:id="rId27"/>
    </p:embeddedFont>
    <p:embeddedFont>
      <p:font typeface=".VnTifani Heavy" pitchFamily="34" charset="0"/>
      <p:regular r:id="rId28"/>
    </p:embeddedFont>
    <p:embeddedFont>
      <p:font typeface="Arial Black" pitchFamily="34" charset="0"/>
      <p:bold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n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nh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n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nh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5.gif"/><Relationship Id="rId26" Type="http://schemas.openxmlformats.org/officeDocument/2006/relationships/slide" Target="slide2.xml"/><Relationship Id="rId3" Type="http://schemas.openxmlformats.org/officeDocument/2006/relationships/tags" Target="../tags/tag6.xml"/><Relationship Id="rId21" Type="http://schemas.openxmlformats.org/officeDocument/2006/relationships/image" Target="../media/image28.gif"/><Relationship Id="rId7" Type="http://schemas.openxmlformats.org/officeDocument/2006/relationships/tags" Target="../tags/tag10.xml"/><Relationship Id="rId12" Type="http://schemas.openxmlformats.org/officeDocument/2006/relationships/audio" Target="../media/audio4.wav"/><Relationship Id="rId17" Type="http://schemas.openxmlformats.org/officeDocument/2006/relationships/image" Target="../media/image24.gif"/><Relationship Id="rId25" Type="http://schemas.openxmlformats.org/officeDocument/2006/relationships/image" Target="../media/image32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7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1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0.gif"/><Relationship Id="rId10" Type="http://schemas.openxmlformats.org/officeDocument/2006/relationships/audio" Target="../media/audio3.wav"/><Relationship Id="rId19" Type="http://schemas.openxmlformats.org/officeDocument/2006/relationships/image" Target="../media/image26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7.xml"/><Relationship Id="rId14" Type="http://schemas.openxmlformats.org/officeDocument/2006/relationships/audio" Target="../media/audio5.wav"/><Relationship Id="rId22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xmlns="" id="{5712FE55-0BBF-EEE9-9C5F-6D85D032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8505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" y="756558"/>
            <a:ext cx="8750402" cy="162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" y="2510971"/>
            <a:ext cx="8736316" cy="18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447800"/>
            <a:ext cx="8401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Cñng</a:t>
            </a:r>
            <a:r>
              <a:rPr lang="en-US" sz="22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</a:t>
            </a:r>
            <a:r>
              <a:rPr lang="en-US" sz="22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cè</a:t>
            </a:r>
            <a:endParaRPr lang="en-US" sz="22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717808" y="1096402"/>
            <a:ext cx="5439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09550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Nho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chuối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na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4060826" y="331439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4. Na,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nho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khế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21131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vi-VN" sz="2000" b="1" dirty="0">
                <a:solidFill>
                  <a:srgbClr val="FFFF00"/>
                </a:solidFill>
                <a:latin typeface=".VnAvant" pitchFamily="34" charset="0"/>
              </a:rPr>
              <a:t>Na, bưởi, chuối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35" y="2266723"/>
            <a:ext cx="30861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7526" y="65430"/>
            <a:ext cx="333722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19: n -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52" y="3878576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6000" b="1" dirty="0">
                <a:latin typeface=".VnAvant" pitchFamily="34" charset="0"/>
              </a:rPr>
              <a:t>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8" y="1444757"/>
            <a:ext cx="2754967" cy="246777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3600655" y="1840699"/>
            <a:ext cx="4743338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4307" y="2541584"/>
            <a:ext cx="5457125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7526" y="65430"/>
            <a:ext cx="333722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19: n -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37" y="3786090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6000" b="1" dirty="0" err="1">
                <a:latin typeface=".VnAvant" pitchFamily="34" charset="0"/>
              </a:rPr>
              <a:t>o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4" y="1413457"/>
            <a:ext cx="3086100" cy="23717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4020699" y="1838084"/>
            <a:ext cx="4136330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0699" y="2541584"/>
            <a:ext cx="4513693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3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70174" y="352880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nhæ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cá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813" y="3508784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06" y="3523099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86" y="3517685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b="1" dirty="0" err="1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813" y="3507779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0174" y="3517685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400" b="1" dirty="0" err="1">
                <a:latin typeface=".VnAvant" pitchFamily="34" charset="0"/>
              </a:rPr>
              <a:t>æ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cá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986974"/>
            <a:ext cx="2413847" cy="232978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37" y="986974"/>
            <a:ext cx="2914494" cy="237695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9" y="975037"/>
            <a:ext cx="2772228" cy="24141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61387" y="3254974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ná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5889" y="325161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ca</a:t>
            </a:r>
            <a:r>
              <a:rPr lang="en-US" sz="4400" b="1" dirty="0">
                <a:latin typeface=".VnAvant" pitchFamily="34" charset="0"/>
              </a:rPr>
              <a:t> n«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656" y="3247491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nhÞ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228" y="3247491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400" b="1" dirty="0" err="1">
                <a:latin typeface=".VnAvant" pitchFamily="34" charset="0"/>
              </a:rPr>
              <a:t>Þ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3143" y="3247491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ca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b="1" dirty="0">
                <a:latin typeface=".VnAvant" pitchFamily="34" charset="0"/>
              </a:rPr>
              <a:t>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1387" y="3247491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b="1" dirty="0" err="1">
                <a:latin typeface=".VnAvant" pitchFamily="34" charset="0"/>
              </a:rPr>
              <a:t>á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1102402"/>
            <a:ext cx="2612573" cy="19255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15" y="1102402"/>
            <a:ext cx="3097144" cy="19526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3" y="1760593"/>
            <a:ext cx="2651871" cy="12498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03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3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8505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µ 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·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1" y="1851347"/>
            <a:ext cx="6042704" cy="37590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02118" y="766611"/>
            <a:ext cx="840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c«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· ë </a:t>
            </a:r>
            <a:r>
              <a:rPr lang="en-US" sz="2800" dirty="0" err="1">
                <a:latin typeface=".VnAvant" pitchFamily="34" charset="0"/>
              </a:rPr>
              <a:t>bê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hå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Hå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nhá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</a:t>
            </a:r>
            <a:r>
              <a:rPr lang="en-US" sz="2800" dirty="0" err="1">
                <a:latin typeface=".VnAvant" pitchFamily="34" charset="0"/>
              </a:rPr>
              <a:t>nho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nhá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Hå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mÌ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ba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ba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nho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khÕ</a:t>
            </a:r>
            <a:r>
              <a:rPr lang="en-US" sz="2800" dirty="0"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75" y="314020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÷: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491" y="845709"/>
            <a:ext cx="844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·,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mÌ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baba,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375" y="1903334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604" y="2450997"/>
            <a:ext cx="735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nèi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89" y="3478137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®o¹n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2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452</Words>
  <Application>Microsoft Office PowerPoint</Application>
  <PresentationFormat>On-screen Show (16:10)</PresentationFormat>
  <Paragraphs>91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宋体</vt:lpstr>
      <vt:lpstr>Tahoma</vt:lpstr>
      <vt:lpstr>Calibri</vt:lpstr>
      <vt:lpstr>Times New Roman</vt:lpstr>
      <vt:lpstr>.VnAvant</vt:lpstr>
      <vt:lpstr>VNI-Thufap2</vt:lpstr>
      <vt:lpstr>.VnTifani Heavy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187</cp:revision>
  <dcterms:created xsi:type="dcterms:W3CDTF">2020-02-10T09:35:50Z</dcterms:created>
  <dcterms:modified xsi:type="dcterms:W3CDTF">2024-09-25T05:43:22Z</dcterms:modified>
</cp:coreProperties>
</file>